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010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3.6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正式排版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C33867-8B1D-B8E2-38B1-494A218A6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25" y="2007584"/>
            <a:ext cx="6257925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33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011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3.7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计数器和列表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77B0D9-E945-5CD8-B75F-8DBAABE19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828" y="1538001"/>
            <a:ext cx="6306652" cy="4247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172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012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3.8(1)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浮动体和图片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F896D-6D29-D28F-4356-B0237FAE8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7078" y="1538001"/>
            <a:ext cx="5974415" cy="4208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6790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013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3.8(2)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表格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AAC80F-4D0D-A4BC-14E9-17E815F81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0088" y="2500445"/>
            <a:ext cx="6282237" cy="2500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8033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3.9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页面设置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3FEBD0-6D63-D75B-D988-3C0A5B994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1002" y="2038741"/>
            <a:ext cx="6073829" cy="3146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1733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015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抄录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typeset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C464D-C8EE-8E7E-88D8-2469DE150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2463" y="2069496"/>
            <a:ext cx="67246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718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016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3.10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代码环境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A532EC-B71D-44C6-A05E-7BA29AFC5E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6603" y="1538001"/>
            <a:ext cx="4657276" cy="4246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7713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017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分栏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Multi Column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23B8C9-AF19-E470-F940-85047860AB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867" y="1574426"/>
            <a:ext cx="4700752" cy="4175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7205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77500" lnSpcReduction="2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018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文档拆分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3.13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西文排版和其他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4CF789-5C5F-9679-96EC-D123F40B14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3246" y="1837592"/>
            <a:ext cx="6649079" cy="34953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2823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行内和行间公式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256A75-D4D3-47FF-2E22-2F90F7266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9187" y="1718548"/>
            <a:ext cx="6288454" cy="3942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66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2688768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数学排版</a:t>
            </a:r>
            <a:endParaRPr lang="en-US" altLang="zh-CN" sz="40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4.2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空格 字号 数字字体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FBDECF-EAA2-D7BD-34BE-58468179D9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836" y="1610670"/>
            <a:ext cx="4882787" cy="4060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69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005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3.1.3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导言区，</a:t>
            </a:r>
            <a:r>
              <a:rPr 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3.1.4 </a:t>
            </a:r>
            <a:r>
              <a:rPr lang="zh-CN" altLang="en-US" sz="32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文档输出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F6E0B8-3BA7-13E9-4B29-0899375390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178" y="659423"/>
            <a:ext cx="4229007" cy="5001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35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006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标点与强调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1D3AC-6E28-F3FB-97CF-D01BA58CA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3874" y="1719533"/>
            <a:ext cx="5092878" cy="4066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7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007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格式控制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A34262-5468-BA93-A331-41E6142F65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7137" y="1538001"/>
            <a:ext cx="5805188" cy="4321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336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008 –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3.4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字体和颜色</a:t>
            </a:r>
            <a:endParaRPr lang="en-US" sz="32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C24208-3947-F29C-E2F0-B5C710FCE4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234" y="1538001"/>
            <a:ext cx="4568494" cy="41778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979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009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</a:t>
            </a:r>
          </a:p>
          <a:p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3.5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引用与注释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560D-EC6B-E242-30D1-7AE2679A1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18" y="1538002"/>
            <a:ext cx="6356314" cy="42684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461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13155</TotalTime>
  <Words>966</Words>
  <Application>Microsoft Office PowerPoint</Application>
  <PresentationFormat>Widescreen</PresentationFormat>
  <Paragraphs>103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26</cp:revision>
  <dcterms:created xsi:type="dcterms:W3CDTF">2023-11-01T13:38:42Z</dcterms:created>
  <dcterms:modified xsi:type="dcterms:W3CDTF">2023-11-11T16:20:50Z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